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Fredoka 1 Light" charset="1" panose="00000000000000000000"/>
      <p:regular r:id="rId8"/>
    </p:embeddedFont>
    <p:embeddedFont>
      <p:font typeface="Fredoka 2" charset="1" panose="02000000000000000000"/>
      <p:regular r:id="rId9"/>
    </p:embeddedFont>
    <p:embeddedFont>
      <p:font typeface="Calibri (MS) Bold" charset="1" panose="020F070203040403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614757"/>
            <a:ext cx="8912511" cy="672243"/>
          </a:xfrm>
          <a:custGeom>
            <a:avLst/>
            <a:gdLst/>
            <a:ahLst/>
            <a:cxnLst/>
            <a:rect r="r" b="b" t="t" l="l"/>
            <a:pathLst>
              <a:path h="672243" w="8912511">
                <a:moveTo>
                  <a:pt x="0" y="0"/>
                </a:moveTo>
                <a:lnTo>
                  <a:pt x="8912511" y="0"/>
                </a:lnTo>
                <a:lnTo>
                  <a:pt x="8912511" y="672243"/>
                </a:lnTo>
                <a:lnTo>
                  <a:pt x="0" y="67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54" t="-31109" r="-26931" b="-119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27193" y="0"/>
            <a:ext cx="10760807" cy="10287000"/>
            <a:chOff x="0" y="0"/>
            <a:chExt cx="2834122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3412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834122">
                  <a:moveTo>
                    <a:pt x="0" y="0"/>
                  </a:moveTo>
                  <a:lnTo>
                    <a:pt x="2834122" y="0"/>
                  </a:lnTo>
                  <a:lnTo>
                    <a:pt x="28341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2C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2834122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800000">
            <a:off x="16974436" y="0"/>
            <a:ext cx="2193080" cy="2419950"/>
          </a:xfrm>
          <a:custGeom>
            <a:avLst/>
            <a:gdLst/>
            <a:ahLst/>
            <a:cxnLst/>
            <a:rect r="r" b="b" t="t" l="l"/>
            <a:pathLst>
              <a:path h="2419950" w="2193080">
                <a:moveTo>
                  <a:pt x="0" y="0"/>
                </a:moveTo>
                <a:lnTo>
                  <a:pt x="2193080" y="0"/>
                </a:lnTo>
                <a:lnTo>
                  <a:pt x="2193080" y="2419950"/>
                </a:lnTo>
                <a:lnTo>
                  <a:pt x="0" y="2419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417983" y="239866"/>
            <a:ext cx="19060602" cy="9374891"/>
            <a:chOff x="0" y="0"/>
            <a:chExt cx="5020076" cy="24691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20077" cy="2469107"/>
            </a:xfrm>
            <a:custGeom>
              <a:avLst/>
              <a:gdLst/>
              <a:ahLst/>
              <a:cxnLst/>
              <a:rect r="r" b="b" t="t" l="l"/>
              <a:pathLst>
                <a:path h="2469107" w="5020077">
                  <a:moveTo>
                    <a:pt x="20309" y="0"/>
                  </a:moveTo>
                  <a:lnTo>
                    <a:pt x="4999768" y="0"/>
                  </a:lnTo>
                  <a:cubicBezTo>
                    <a:pt x="5010984" y="0"/>
                    <a:pt x="5020077" y="9093"/>
                    <a:pt x="5020077" y="20309"/>
                  </a:cubicBezTo>
                  <a:lnTo>
                    <a:pt x="5020077" y="2448798"/>
                  </a:lnTo>
                  <a:cubicBezTo>
                    <a:pt x="5020077" y="2460015"/>
                    <a:pt x="5010984" y="2469107"/>
                    <a:pt x="4999768" y="2469107"/>
                  </a:cubicBezTo>
                  <a:lnTo>
                    <a:pt x="20309" y="2469107"/>
                  </a:lnTo>
                  <a:cubicBezTo>
                    <a:pt x="9093" y="2469107"/>
                    <a:pt x="0" y="2460015"/>
                    <a:pt x="0" y="2448798"/>
                  </a:cubicBezTo>
                  <a:lnTo>
                    <a:pt x="0" y="20309"/>
                  </a:lnTo>
                  <a:cubicBezTo>
                    <a:pt x="0" y="9093"/>
                    <a:pt x="9093" y="0"/>
                    <a:pt x="20309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5020076" cy="2564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383149" y="2392749"/>
            <a:ext cx="11110781" cy="7222007"/>
          </a:xfrm>
          <a:custGeom>
            <a:avLst/>
            <a:gdLst/>
            <a:ahLst/>
            <a:cxnLst/>
            <a:rect r="r" b="b" t="t" l="l"/>
            <a:pathLst>
              <a:path h="7222007" w="11110781">
                <a:moveTo>
                  <a:pt x="0" y="0"/>
                </a:moveTo>
                <a:lnTo>
                  <a:pt x="11110781" y="0"/>
                </a:lnTo>
                <a:lnTo>
                  <a:pt x="11110781" y="7222008"/>
                </a:lnTo>
                <a:lnTo>
                  <a:pt x="0" y="7222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"/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527193" y="7082132"/>
            <a:ext cx="11115426" cy="1545654"/>
            <a:chOff x="0" y="0"/>
            <a:chExt cx="2927520" cy="4070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27520" cy="407086"/>
            </a:xfrm>
            <a:custGeom>
              <a:avLst/>
              <a:gdLst/>
              <a:ahLst/>
              <a:cxnLst/>
              <a:rect r="r" b="b" t="t" l="l"/>
              <a:pathLst>
                <a:path h="407086" w="2927520">
                  <a:moveTo>
                    <a:pt x="0" y="0"/>
                  </a:moveTo>
                  <a:lnTo>
                    <a:pt x="2927520" y="0"/>
                  </a:lnTo>
                  <a:lnTo>
                    <a:pt x="2927520" y="407086"/>
                  </a:lnTo>
                  <a:lnTo>
                    <a:pt x="0" y="407086"/>
                  </a:lnTo>
                  <a:close/>
                </a:path>
              </a:pathLst>
            </a:custGeom>
            <a:solidFill>
              <a:srgbClr val="2A63C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2927520" cy="502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437252" y="2139695"/>
            <a:ext cx="506109" cy="506109"/>
          </a:xfrm>
          <a:custGeom>
            <a:avLst/>
            <a:gdLst/>
            <a:ahLst/>
            <a:cxnLst/>
            <a:rect r="r" b="b" t="t" l="l"/>
            <a:pathLst>
              <a:path h="506109" w="506109">
                <a:moveTo>
                  <a:pt x="0" y="0"/>
                </a:moveTo>
                <a:lnTo>
                  <a:pt x="506108" y="0"/>
                </a:lnTo>
                <a:lnTo>
                  <a:pt x="506108" y="506109"/>
                </a:lnTo>
                <a:lnTo>
                  <a:pt x="0" y="506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64367" y="2349221"/>
            <a:ext cx="5447773" cy="4895921"/>
          </a:xfrm>
          <a:custGeom>
            <a:avLst/>
            <a:gdLst/>
            <a:ahLst/>
            <a:cxnLst/>
            <a:rect r="r" b="b" t="t" l="l"/>
            <a:pathLst>
              <a:path h="4895921" w="5447773">
                <a:moveTo>
                  <a:pt x="0" y="0"/>
                </a:moveTo>
                <a:lnTo>
                  <a:pt x="5447773" y="0"/>
                </a:lnTo>
                <a:lnTo>
                  <a:pt x="5447773" y="4895921"/>
                </a:lnTo>
                <a:lnTo>
                  <a:pt x="0" y="48959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219369" y="668937"/>
            <a:ext cx="1249260" cy="1604342"/>
          </a:xfrm>
          <a:custGeom>
            <a:avLst/>
            <a:gdLst/>
            <a:ahLst/>
            <a:cxnLst/>
            <a:rect r="r" b="b" t="t" l="l"/>
            <a:pathLst>
              <a:path h="1604342" w="1249260">
                <a:moveTo>
                  <a:pt x="0" y="0"/>
                </a:moveTo>
                <a:lnTo>
                  <a:pt x="1249260" y="0"/>
                </a:lnTo>
                <a:lnTo>
                  <a:pt x="1249260" y="1604342"/>
                </a:lnTo>
                <a:lnTo>
                  <a:pt x="0" y="1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227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58752" y="668937"/>
            <a:ext cx="1220672" cy="1604342"/>
          </a:xfrm>
          <a:custGeom>
            <a:avLst/>
            <a:gdLst/>
            <a:ahLst/>
            <a:cxnLst/>
            <a:rect r="r" b="b" t="t" l="l"/>
            <a:pathLst>
              <a:path h="1604342" w="1220672">
                <a:moveTo>
                  <a:pt x="0" y="0"/>
                </a:moveTo>
                <a:lnTo>
                  <a:pt x="1220672" y="0"/>
                </a:lnTo>
                <a:lnTo>
                  <a:pt x="1220672" y="1604342"/>
                </a:lnTo>
                <a:lnTo>
                  <a:pt x="0" y="1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17241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89069" y="411536"/>
            <a:ext cx="960039" cy="172067"/>
          </a:xfrm>
          <a:custGeom>
            <a:avLst/>
            <a:gdLst/>
            <a:ahLst/>
            <a:cxnLst/>
            <a:rect r="r" b="b" t="t" l="l"/>
            <a:pathLst>
              <a:path h="172067" w="960039">
                <a:moveTo>
                  <a:pt x="0" y="0"/>
                </a:moveTo>
                <a:lnTo>
                  <a:pt x="960039" y="0"/>
                </a:lnTo>
                <a:lnTo>
                  <a:pt x="960039" y="172067"/>
                </a:lnTo>
                <a:lnTo>
                  <a:pt x="0" y="172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126394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386875" y="411536"/>
            <a:ext cx="914249" cy="172067"/>
          </a:xfrm>
          <a:custGeom>
            <a:avLst/>
            <a:gdLst/>
            <a:ahLst/>
            <a:cxnLst/>
            <a:rect r="r" b="b" t="t" l="l"/>
            <a:pathLst>
              <a:path h="172067" w="914249">
                <a:moveTo>
                  <a:pt x="0" y="0"/>
                </a:moveTo>
                <a:lnTo>
                  <a:pt x="914249" y="0"/>
                </a:lnTo>
                <a:lnTo>
                  <a:pt x="914249" y="172067"/>
                </a:lnTo>
                <a:lnTo>
                  <a:pt x="0" y="172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7732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56017" y="8873952"/>
            <a:ext cx="4024494" cy="367235"/>
          </a:xfrm>
          <a:custGeom>
            <a:avLst/>
            <a:gdLst/>
            <a:ahLst/>
            <a:cxnLst/>
            <a:rect r="r" b="b" t="t" l="l"/>
            <a:pathLst>
              <a:path h="367235" w="4024494">
                <a:moveTo>
                  <a:pt x="0" y="0"/>
                </a:moveTo>
                <a:lnTo>
                  <a:pt x="4024495" y="0"/>
                </a:lnTo>
                <a:lnTo>
                  <a:pt x="4024495" y="367235"/>
                </a:lnTo>
                <a:lnTo>
                  <a:pt x="0" y="367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56017" y="7082132"/>
            <a:ext cx="1237090" cy="399304"/>
          </a:xfrm>
          <a:custGeom>
            <a:avLst/>
            <a:gdLst/>
            <a:ahLst/>
            <a:cxnLst/>
            <a:rect r="r" b="b" t="t" l="l"/>
            <a:pathLst>
              <a:path h="399304" w="1237090">
                <a:moveTo>
                  <a:pt x="0" y="0"/>
                </a:moveTo>
                <a:lnTo>
                  <a:pt x="1237090" y="0"/>
                </a:lnTo>
                <a:lnTo>
                  <a:pt x="1237090" y="399305"/>
                </a:lnTo>
                <a:lnTo>
                  <a:pt x="0" y="3993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423693" b="-44149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113397" y="1176367"/>
            <a:ext cx="4116351" cy="3967133"/>
          </a:xfrm>
          <a:custGeom>
            <a:avLst/>
            <a:gdLst/>
            <a:ahLst/>
            <a:cxnLst/>
            <a:rect r="r" b="b" t="t" l="l"/>
            <a:pathLst>
              <a:path h="3967133" w="4116351">
                <a:moveTo>
                  <a:pt x="0" y="0"/>
                </a:moveTo>
                <a:lnTo>
                  <a:pt x="4116351" y="0"/>
                </a:lnTo>
                <a:lnTo>
                  <a:pt x="4116351" y="3967133"/>
                </a:lnTo>
                <a:lnTo>
                  <a:pt x="0" y="3967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7574818" y="1366601"/>
            <a:ext cx="3491428" cy="3491414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24906" t="0" r="-24906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555768" y="1366601"/>
            <a:ext cx="3491428" cy="3491414"/>
            <a:chOff x="0" y="0"/>
            <a:chExt cx="6350000" cy="634997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7" id="27"/>
          <p:cNvSpPr txBox="true"/>
          <p:nvPr/>
        </p:nvSpPr>
        <p:spPr>
          <a:xfrm rot="0">
            <a:off x="2488913" y="1976416"/>
            <a:ext cx="710173" cy="21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3"/>
              </a:lnSpc>
              <a:spcBef>
                <a:spcPct val="0"/>
              </a:spcBef>
            </a:pPr>
            <a:r>
              <a:rPr lang="en-US" sz="1309">
                <a:solidFill>
                  <a:srgbClr val="3970B5"/>
                </a:solidFill>
                <a:latin typeface="Fredoka 1 Light"/>
                <a:ea typeface="Fredoka 1 Light"/>
                <a:cs typeface="Fredoka 1 Light"/>
                <a:sym typeface="Fredoka 1 Light"/>
              </a:rPr>
              <a:t>Indonesia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6017" y="9761172"/>
            <a:ext cx="581532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5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17th - 19th May 2025 | moaasm.com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06023" y="1223992"/>
            <a:ext cx="5721428" cy="4632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</a:pPr>
            <a:r>
              <a:rPr lang="en-US" b="true" sz="5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TOPIC TOPIC TOPIC TOPIC TOPIC TOPIC TOPIC TOPIC TOPIC TOPIC TOPIC TOPIC TOPIC TOPIC TOPIC TOPIC TOPIC TOPIC TOPIC TOPIC TOPIC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814368" y="9771491"/>
            <a:ext cx="581532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5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 Kuala Lumpur Convention Centre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56017" y="7481809"/>
            <a:ext cx="5017211" cy="1277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2959">
                <a:solidFill>
                  <a:srgbClr val="000000"/>
                </a:solidFill>
                <a:latin typeface="Fredoka 2"/>
                <a:ea typeface="Fredoka 2"/>
                <a:cs typeface="Fredoka 2"/>
                <a:sym typeface="Fredoka 2"/>
              </a:rPr>
              <a:t>MOA in Motion:</a:t>
            </a:r>
          </a:p>
          <a:p>
            <a:pPr algn="l">
              <a:lnSpc>
                <a:spcPts val="3314"/>
              </a:lnSpc>
            </a:pPr>
            <a:r>
              <a:rPr lang="en-US" sz="2959">
                <a:solidFill>
                  <a:srgbClr val="000000"/>
                </a:solidFill>
                <a:latin typeface="Fredoka 2"/>
                <a:ea typeface="Fredoka 2"/>
                <a:cs typeface="Fredoka 2"/>
                <a:sym typeface="Fredoka 2"/>
              </a:rPr>
              <a:t>Journey Towards Orthopaedic Excellences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005925" y="7321785"/>
            <a:ext cx="9623770" cy="111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4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Name </a:t>
            </a:r>
          </a:p>
          <a:p>
            <a:pPr algn="l" marL="0" indent="0" lvl="0">
              <a:lnSpc>
                <a:spcPts val="3960"/>
              </a:lnSpc>
            </a:pPr>
            <a:r>
              <a:rPr lang="en-US" b="true" sz="44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Institution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99606" y="0"/>
            <a:ext cx="19387606" cy="10287000"/>
            <a:chOff x="0" y="0"/>
            <a:chExt cx="5106201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06201" cy="2709333"/>
            </a:xfrm>
            <a:custGeom>
              <a:avLst/>
              <a:gdLst/>
              <a:ahLst/>
              <a:cxnLst/>
              <a:rect r="r" b="b" t="t" l="l"/>
              <a:pathLst>
                <a:path h="2709333" w="5106201">
                  <a:moveTo>
                    <a:pt x="0" y="0"/>
                  </a:moveTo>
                  <a:lnTo>
                    <a:pt x="5106201" y="0"/>
                  </a:lnTo>
                  <a:lnTo>
                    <a:pt x="51062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2C5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5106201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614757"/>
            <a:ext cx="4680512" cy="672243"/>
          </a:xfrm>
          <a:custGeom>
            <a:avLst/>
            <a:gdLst/>
            <a:ahLst/>
            <a:cxnLst/>
            <a:rect r="r" b="b" t="t" l="l"/>
            <a:pathLst>
              <a:path h="672243" w="4680512">
                <a:moveTo>
                  <a:pt x="0" y="0"/>
                </a:moveTo>
                <a:lnTo>
                  <a:pt x="4680512" y="0"/>
                </a:lnTo>
                <a:lnTo>
                  <a:pt x="4680512" y="672243"/>
                </a:lnTo>
                <a:lnTo>
                  <a:pt x="0" y="67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340" t="-31109" r="-141700" b="-119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918518" y="9372695"/>
            <a:ext cx="2193080" cy="2419950"/>
          </a:xfrm>
          <a:custGeom>
            <a:avLst/>
            <a:gdLst/>
            <a:ahLst/>
            <a:cxnLst/>
            <a:rect r="r" b="b" t="t" l="l"/>
            <a:pathLst>
              <a:path h="2419950" w="2193080">
                <a:moveTo>
                  <a:pt x="0" y="0"/>
                </a:moveTo>
                <a:lnTo>
                  <a:pt x="2193080" y="0"/>
                </a:lnTo>
                <a:lnTo>
                  <a:pt x="2193080" y="2419950"/>
                </a:lnTo>
                <a:lnTo>
                  <a:pt x="0" y="2419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6974436" y="0"/>
            <a:ext cx="2193080" cy="2419950"/>
          </a:xfrm>
          <a:custGeom>
            <a:avLst/>
            <a:gdLst/>
            <a:ahLst/>
            <a:cxnLst/>
            <a:rect r="r" b="b" t="t" l="l"/>
            <a:pathLst>
              <a:path h="2419950" w="2193080">
                <a:moveTo>
                  <a:pt x="0" y="0"/>
                </a:moveTo>
                <a:lnTo>
                  <a:pt x="2193080" y="0"/>
                </a:lnTo>
                <a:lnTo>
                  <a:pt x="2193080" y="2419950"/>
                </a:lnTo>
                <a:lnTo>
                  <a:pt x="0" y="2419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1481447" y="187990"/>
            <a:ext cx="20124065" cy="9426767"/>
            <a:chOff x="0" y="0"/>
            <a:chExt cx="5300165" cy="2482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00165" cy="2482770"/>
            </a:xfrm>
            <a:custGeom>
              <a:avLst/>
              <a:gdLst/>
              <a:ahLst/>
              <a:cxnLst/>
              <a:rect r="r" b="b" t="t" l="l"/>
              <a:pathLst>
                <a:path h="2482770" w="5300165">
                  <a:moveTo>
                    <a:pt x="19235" y="0"/>
                  </a:moveTo>
                  <a:lnTo>
                    <a:pt x="5280930" y="0"/>
                  </a:lnTo>
                  <a:cubicBezTo>
                    <a:pt x="5291553" y="0"/>
                    <a:pt x="5300165" y="8612"/>
                    <a:pt x="5300165" y="19235"/>
                  </a:cubicBezTo>
                  <a:lnTo>
                    <a:pt x="5300165" y="2463535"/>
                  </a:lnTo>
                  <a:cubicBezTo>
                    <a:pt x="5300165" y="2474158"/>
                    <a:pt x="5291553" y="2482770"/>
                    <a:pt x="5280930" y="2482770"/>
                  </a:cubicBezTo>
                  <a:lnTo>
                    <a:pt x="19235" y="2482770"/>
                  </a:lnTo>
                  <a:cubicBezTo>
                    <a:pt x="8612" y="2482770"/>
                    <a:pt x="0" y="2474158"/>
                    <a:pt x="0" y="2463535"/>
                  </a:cubicBezTo>
                  <a:lnTo>
                    <a:pt x="0" y="19235"/>
                  </a:lnTo>
                  <a:cubicBezTo>
                    <a:pt x="0" y="8612"/>
                    <a:pt x="8612" y="0"/>
                    <a:pt x="19235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5300165" cy="2578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0" y="187990"/>
            <a:ext cx="18288000" cy="9426767"/>
          </a:xfrm>
          <a:custGeom>
            <a:avLst/>
            <a:gdLst/>
            <a:ahLst/>
            <a:cxnLst/>
            <a:rect r="r" b="b" t="t" l="l"/>
            <a:pathLst>
              <a:path h="9426767" w="18288000">
                <a:moveTo>
                  <a:pt x="0" y="0"/>
                </a:moveTo>
                <a:lnTo>
                  <a:pt x="18288000" y="0"/>
                </a:lnTo>
                <a:lnTo>
                  <a:pt x="18288000" y="9426767"/>
                </a:lnTo>
                <a:lnTo>
                  <a:pt x="0" y="94267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</a:blip>
            <a:stretch>
              <a:fillRect l="0" t="0" r="0" b="-2335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83149" y="2392749"/>
            <a:ext cx="11110781" cy="7222007"/>
          </a:xfrm>
          <a:custGeom>
            <a:avLst/>
            <a:gdLst/>
            <a:ahLst/>
            <a:cxnLst/>
            <a:rect r="r" b="b" t="t" l="l"/>
            <a:pathLst>
              <a:path h="7222007" w="11110781">
                <a:moveTo>
                  <a:pt x="0" y="0"/>
                </a:moveTo>
                <a:lnTo>
                  <a:pt x="11110781" y="0"/>
                </a:lnTo>
                <a:lnTo>
                  <a:pt x="11110781" y="7222008"/>
                </a:lnTo>
                <a:lnTo>
                  <a:pt x="0" y="7222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"/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437252" y="2139695"/>
            <a:ext cx="506109" cy="506109"/>
          </a:xfrm>
          <a:custGeom>
            <a:avLst/>
            <a:gdLst/>
            <a:ahLst/>
            <a:cxnLst/>
            <a:rect r="r" b="b" t="t" l="l"/>
            <a:pathLst>
              <a:path h="506109" w="506109">
                <a:moveTo>
                  <a:pt x="0" y="0"/>
                </a:moveTo>
                <a:lnTo>
                  <a:pt x="506108" y="0"/>
                </a:lnTo>
                <a:lnTo>
                  <a:pt x="506108" y="506109"/>
                </a:lnTo>
                <a:lnTo>
                  <a:pt x="0" y="506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89217" y="9771491"/>
            <a:ext cx="1204047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5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MOA in Motion: Journey Towards Orthopaedic Excellences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118760" y="405625"/>
            <a:ext cx="1929529" cy="1734071"/>
          </a:xfrm>
          <a:custGeom>
            <a:avLst/>
            <a:gdLst/>
            <a:ahLst/>
            <a:cxnLst/>
            <a:rect r="r" b="b" t="t" l="l"/>
            <a:pathLst>
              <a:path h="1734071" w="1929529">
                <a:moveTo>
                  <a:pt x="0" y="0"/>
                </a:moveTo>
                <a:lnTo>
                  <a:pt x="1929529" y="0"/>
                </a:lnTo>
                <a:lnTo>
                  <a:pt x="1929529" y="1734070"/>
                </a:lnTo>
                <a:lnTo>
                  <a:pt x="0" y="17340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82189" y="538472"/>
            <a:ext cx="785747" cy="1009083"/>
          </a:xfrm>
          <a:custGeom>
            <a:avLst/>
            <a:gdLst/>
            <a:ahLst/>
            <a:cxnLst/>
            <a:rect r="r" b="b" t="t" l="l"/>
            <a:pathLst>
              <a:path h="1009083" w="785747">
                <a:moveTo>
                  <a:pt x="0" y="0"/>
                </a:moveTo>
                <a:lnTo>
                  <a:pt x="785747" y="0"/>
                </a:lnTo>
                <a:lnTo>
                  <a:pt x="785747" y="1009083"/>
                </a:lnTo>
                <a:lnTo>
                  <a:pt x="0" y="1009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227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63504" y="538472"/>
            <a:ext cx="767766" cy="1009083"/>
          </a:xfrm>
          <a:custGeom>
            <a:avLst/>
            <a:gdLst/>
            <a:ahLst/>
            <a:cxnLst/>
            <a:rect r="r" b="b" t="t" l="l"/>
            <a:pathLst>
              <a:path h="1009083" w="767766">
                <a:moveTo>
                  <a:pt x="0" y="0"/>
                </a:moveTo>
                <a:lnTo>
                  <a:pt x="767766" y="0"/>
                </a:lnTo>
                <a:lnTo>
                  <a:pt x="767766" y="1009083"/>
                </a:lnTo>
                <a:lnTo>
                  <a:pt x="0" y="1009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117241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45469" y="376574"/>
            <a:ext cx="603836" cy="108225"/>
          </a:xfrm>
          <a:custGeom>
            <a:avLst/>
            <a:gdLst/>
            <a:ahLst/>
            <a:cxnLst/>
            <a:rect r="r" b="b" t="t" l="l"/>
            <a:pathLst>
              <a:path h="108225" w="603836">
                <a:moveTo>
                  <a:pt x="0" y="0"/>
                </a:moveTo>
                <a:lnTo>
                  <a:pt x="603836" y="0"/>
                </a:lnTo>
                <a:lnTo>
                  <a:pt x="603836" y="108225"/>
                </a:lnTo>
                <a:lnTo>
                  <a:pt x="0" y="108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126394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87544" y="376574"/>
            <a:ext cx="575036" cy="108225"/>
          </a:xfrm>
          <a:custGeom>
            <a:avLst/>
            <a:gdLst/>
            <a:ahLst/>
            <a:cxnLst/>
            <a:rect r="r" b="b" t="t" l="l"/>
            <a:pathLst>
              <a:path h="108225" w="575036">
                <a:moveTo>
                  <a:pt x="0" y="0"/>
                </a:moveTo>
                <a:lnTo>
                  <a:pt x="575036" y="0"/>
                </a:lnTo>
                <a:lnTo>
                  <a:pt x="575036" y="108225"/>
                </a:lnTo>
                <a:lnTo>
                  <a:pt x="0" y="108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7732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451723" y="1359760"/>
            <a:ext cx="446678" cy="138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3"/>
              </a:lnSpc>
              <a:spcBef>
                <a:spcPct val="0"/>
              </a:spcBef>
            </a:pPr>
            <a:r>
              <a:rPr lang="en-US" sz="823">
                <a:solidFill>
                  <a:srgbClr val="3970B5"/>
                </a:solidFill>
                <a:latin typeface="Fredoka 1 Light"/>
                <a:ea typeface="Fredoka 1 Light"/>
                <a:cs typeface="Fredoka 1 Light"/>
                <a:sym typeface="Fredoka 1 Light"/>
              </a:rPr>
              <a:t>Indonesia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15720" y="2077647"/>
            <a:ext cx="9001746" cy="43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0"/>
              </a:lnSpc>
            </a:pPr>
            <a:r>
              <a:rPr lang="en-US" b="true" sz="30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Your content starts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DAGhjhHYKbQ</dc:identifier>
  <dcterms:modified xsi:type="dcterms:W3CDTF">2011-08-01T06:04:30Z</dcterms:modified>
  <cp:revision>1</cp:revision>
  <dc:title>MOA2025_Slides Template</dc:title>
</cp:coreProperties>
</file>